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5"/>
  </p:notesMasterIdLst>
  <p:sldIdLst>
    <p:sldId id="256" r:id="rId2"/>
    <p:sldId id="257" r:id="rId3"/>
    <p:sldId id="264" r:id="rId4"/>
    <p:sldId id="259" r:id="rId5"/>
    <p:sldId id="258" r:id="rId6"/>
    <p:sldId id="262" r:id="rId7"/>
    <p:sldId id="261" r:id="rId8"/>
    <p:sldId id="263" r:id="rId9"/>
    <p:sldId id="273" r:id="rId10"/>
    <p:sldId id="276" r:id="rId11"/>
    <p:sldId id="266" r:id="rId12"/>
    <p:sldId id="265" r:id="rId13"/>
    <p:sldId id="268" r:id="rId14"/>
    <p:sldId id="269" r:id="rId15"/>
    <p:sldId id="272" r:id="rId16"/>
    <p:sldId id="270" r:id="rId17"/>
    <p:sldId id="275" r:id="rId18"/>
    <p:sldId id="274" r:id="rId19"/>
    <p:sldId id="271" r:id="rId20"/>
    <p:sldId id="267" r:id="rId21"/>
    <p:sldId id="278" r:id="rId22"/>
    <p:sldId id="277" r:id="rId23"/>
    <p:sldId id="279" r:id="rId24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07" autoAdjust="0"/>
  </p:normalViewPr>
  <p:slideViewPr>
    <p:cSldViewPr>
      <p:cViewPr varScale="1">
        <p:scale>
          <a:sx n="99" d="100"/>
          <a:sy n="99" d="100"/>
        </p:scale>
        <p:origin x="-2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4D65CC-ACE1-4476-8B77-2FD5789A84EC}" type="datetimeFigureOut">
              <a:rPr lang="sr-Latn-CS"/>
              <a:pPr>
                <a:defRPr/>
              </a:pPr>
              <a:t>19.9.2016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6C1FEF6-A6BC-4AD4-8EC3-42F2D52D924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77899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97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163BD94-98F5-4E65-8C3B-9B01D769BC24}" type="slidenum">
              <a:rPr lang="hr-HR" altLang="sr-Latn-RS"/>
              <a:pPr>
                <a:spcBef>
                  <a:spcPct val="0"/>
                </a:spcBef>
              </a:pPr>
              <a:t>22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Zaobljeni pravokutnik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Pravokutnik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2CF6F-138A-4378-A339-51C785C107C8}" type="datetimeFigureOut">
              <a:rPr lang="sr-Latn-CS"/>
              <a:pPr>
                <a:defRPr/>
              </a:pPr>
              <a:t>19.9.2016</a:t>
            </a:fld>
            <a:endParaRPr lang="hr-HR"/>
          </a:p>
        </p:txBody>
      </p:sp>
      <p:sp>
        <p:nvSpPr>
          <p:cNvPr id="12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EC69-4D67-4DC5-B208-E99F9AD105B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02069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782C-4B77-4ED4-8D5D-FC6FDC319028}" type="datetimeFigureOut">
              <a:rPr lang="sr-Latn-CS"/>
              <a:pPr>
                <a:defRPr/>
              </a:pPr>
              <a:t>19.9.2016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7F61F-67A4-4EB5-ABA8-74F950D3C76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0657833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F9BB-4C46-4449-BB34-A1054942DEE7}" type="datetimeFigureOut">
              <a:rPr lang="sr-Latn-CS"/>
              <a:pPr>
                <a:defRPr/>
              </a:pPr>
              <a:t>19.9.2016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FCE53-7AD2-42ED-ADCB-F5C16BC44E3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8787734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4727-7598-40F4-9D3B-980E8F1C14B5}" type="datetimeFigureOut">
              <a:rPr lang="sr-Latn-CS"/>
              <a:pPr>
                <a:defRPr/>
              </a:pPr>
              <a:t>19.9.2016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2E7A7-DB51-4F02-9F29-4D7B74F7477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388392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Zaobljeni pravokutnik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Pravokutnik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1D41-FD4B-4683-9284-C92A70159C0A}" type="datetimeFigureOut">
              <a:rPr lang="sr-Latn-CS"/>
              <a:pPr>
                <a:defRPr/>
              </a:pPr>
              <a:t>19.9.2016</a:t>
            </a:fld>
            <a:endParaRPr lang="hr-HR"/>
          </a:p>
        </p:txBody>
      </p:sp>
      <p:sp>
        <p:nvSpPr>
          <p:cNvPr id="10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F03E194B-603A-460D-93F5-9A17668A91D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20418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4EB4-8F63-4CA7-9865-A806A871DF1D}" type="datetimeFigureOut">
              <a:rPr lang="sr-Latn-CS"/>
              <a:pPr>
                <a:defRPr/>
              </a:pPr>
              <a:t>19.9.2016</a:t>
            </a:fld>
            <a:endParaRPr lang="hr-HR"/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07BA0-904D-400B-84B2-2272D785AFA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0729371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0C763-D0A3-4CB3-92AF-5F17B9D3515B}" type="datetimeFigureOut">
              <a:rPr lang="sr-Latn-CS"/>
              <a:pPr>
                <a:defRPr/>
              </a:pPr>
              <a:t>19.9.2016</a:t>
            </a:fld>
            <a:endParaRPr lang="hr-HR"/>
          </a:p>
        </p:txBody>
      </p:sp>
      <p:sp>
        <p:nvSpPr>
          <p:cNvPr id="8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236B1-FC76-4862-A495-D379CB2CDEA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4271724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70F2D-DA0C-415C-94BA-425BADDC0C9E}" type="datetimeFigureOut">
              <a:rPr lang="sr-Latn-CS"/>
              <a:pPr>
                <a:defRPr/>
              </a:pPr>
              <a:t>19.9.2016</a:t>
            </a:fld>
            <a:endParaRPr lang="hr-HR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D5E7D-7F57-4F2A-B353-F24021A5DD4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460736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3682-B266-4CE1-A699-14742A80B47B}" type="datetimeFigureOut">
              <a:rPr lang="sr-Latn-CS"/>
              <a:pPr>
                <a:defRPr/>
              </a:pPr>
              <a:t>19.9.2016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A1B3E-1388-4E2A-86B2-CB47334FDF6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7844043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Zaobljeni pravokutnik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8A76-93CF-4C88-998C-94AD8BD82237}" type="datetimeFigureOut">
              <a:rPr lang="sr-Latn-CS"/>
              <a:pPr>
                <a:defRPr/>
              </a:pPr>
              <a:t>19.9.2016</a:t>
            </a:fld>
            <a:endParaRPr lang="hr-HR"/>
          </a:p>
        </p:txBody>
      </p:sp>
      <p:sp>
        <p:nvSpPr>
          <p:cNvPr id="8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8BEC-C612-43D1-A23A-1CFF0D0CDCB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670011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8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DF1E-91CD-46A9-A8CF-1BA0EC6CDACF}" type="datetimeFigureOut">
              <a:rPr lang="sr-Latn-CS"/>
              <a:pPr>
                <a:defRPr/>
              </a:pPr>
              <a:t>19.9.2016</a:t>
            </a:fld>
            <a:endParaRPr lang="hr-HR"/>
          </a:p>
        </p:txBody>
      </p:sp>
      <p:sp>
        <p:nvSpPr>
          <p:cNvPr id="9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29A7CD6D-0954-45BC-B406-C42B22E687B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7863163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Rezervirano mjesto naslova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  <a:endParaRPr lang="en-US" altLang="sr-Latn-RS" smtClean="0"/>
          </a:p>
        </p:txBody>
      </p:sp>
      <p:sp>
        <p:nvSpPr>
          <p:cNvPr id="1029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BF08AC-9629-49ED-B91C-43E5226F2D81}" type="datetimeFigureOut">
              <a:rPr lang="sr-Latn-CS"/>
              <a:pPr>
                <a:defRPr/>
              </a:pPr>
              <a:t>19.9.2016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780E017B-12A0-4BDF-BFF8-8724BF022D1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0" r:id="rId2"/>
    <p:sldLayoutId id="2147483778" r:id="rId3"/>
    <p:sldLayoutId id="2147483771" r:id="rId4"/>
    <p:sldLayoutId id="2147483772" r:id="rId5"/>
    <p:sldLayoutId id="2147483773" r:id="rId6"/>
    <p:sldLayoutId id="2147483774" r:id="rId7"/>
    <p:sldLayoutId id="2147483779" r:id="rId8"/>
    <p:sldLayoutId id="2147483780" r:id="rId9"/>
    <p:sldLayoutId id="2147483775" r:id="rId10"/>
    <p:sldLayoutId id="2147483776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dnaslov 2"/>
          <p:cNvSpPr>
            <a:spLocks noGrp="1"/>
          </p:cNvSpPr>
          <p:nvPr>
            <p:ph type="subTitle" idx="1"/>
          </p:nvPr>
        </p:nvSpPr>
        <p:spPr>
          <a:xfrm>
            <a:off x="728663" y="3800475"/>
            <a:ext cx="7772400" cy="1200150"/>
          </a:xfrm>
        </p:spPr>
        <p:txBody>
          <a:bodyPr/>
          <a:lstStyle/>
          <a:p>
            <a:pPr eaLnBrk="1" hangingPunct="1"/>
            <a:r>
              <a:rPr lang="hr-HR" altLang="sr-Latn-RS" sz="3100" smtClean="0">
                <a:latin typeface="Calibri" pitchFamily="34" charset="0"/>
              </a:rPr>
              <a:t>06.09.2016 - 09.09.2016</a:t>
            </a:r>
            <a:r>
              <a:rPr lang="hr-HR" altLang="sr-Latn-RS" sz="3100" smtClean="0"/>
              <a:t>.</a:t>
            </a:r>
          </a:p>
        </p:txBody>
      </p:sp>
      <p:sp>
        <p:nvSpPr>
          <p:cNvPr id="7171" name="Naslov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hr-HR" altLang="sr-Latn-RS" sz="5000" smtClean="0">
                <a:latin typeface="Calibri" pitchFamily="34" charset="0"/>
              </a:rPr>
              <a:t>Maturalac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273284_1150676435017922_1104466319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4191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 descr="14285662_1150676481684584_158760497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714875"/>
            <a:ext cx="32781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 descr="14329012_322144848120549_585160394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928938"/>
            <a:ext cx="25177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14224935_1233765593388790_4680095589339786150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73463"/>
            <a:ext cx="20764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14269797_1192475964106692_1019380379_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14313"/>
            <a:ext cx="251618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3500437" cy="1231900"/>
          </a:xfrm>
        </p:spPr>
        <p:txBody>
          <a:bodyPr/>
          <a:lstStyle/>
          <a:p>
            <a:pPr eaLnBrk="1" hangingPunct="1"/>
            <a:r>
              <a:rPr lang="hr-HR" altLang="sr-Latn-RS" sz="5000" b="1" smtClean="0"/>
              <a:t>Drugi dan</a:t>
            </a:r>
          </a:p>
        </p:txBody>
      </p:sp>
      <p:pic>
        <p:nvPicPr>
          <p:cNvPr id="3" name="Slika 2" descr="20160906_22584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000125"/>
            <a:ext cx="428625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14356041_1153939288024970_669662728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33575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14349163_1153943674691198_990394211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14313"/>
            <a:ext cx="18430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 descr="14273269_1150675981684634_499671044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929063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lika 14" descr="14224935_1233765593388790_4680095589339786150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357188"/>
            <a:ext cx="2943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4247564_1150675811684651_1391567810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5842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14331692_1154025831349649_684954173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785813"/>
            <a:ext cx="25781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14341847_1153972934688272_692494694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86188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 descr="14281400_321111258223908_228064804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57625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371799_1153972998021599_44850512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"/>
            <a:ext cx="4786313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14269410_1150675785017987_1492165031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85750"/>
            <a:ext cx="3500438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14247832_1150675938351305_1867975853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14813"/>
            <a:ext cx="42862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3114675" cy="1143000"/>
          </a:xfrm>
        </p:spPr>
        <p:txBody>
          <a:bodyPr/>
          <a:lstStyle/>
          <a:p>
            <a:pPr eaLnBrk="1" hangingPunct="1"/>
            <a:r>
              <a:rPr lang="hr-HR" altLang="sr-Latn-RS" sz="5000" b="1" smtClean="0"/>
              <a:t>Treći dan</a:t>
            </a:r>
          </a:p>
        </p:txBody>
      </p:sp>
      <p:sp>
        <p:nvSpPr>
          <p:cNvPr id="3" name="TekstniOkvir 2"/>
          <p:cNvSpPr txBox="1">
            <a:spLocks noChangeArrowheads="1"/>
          </p:cNvSpPr>
          <p:nvPr/>
        </p:nvSpPr>
        <p:spPr bwMode="auto">
          <a:xfrm>
            <a:off x="214313" y="2000250"/>
            <a:ext cx="46434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3000">
                <a:latin typeface="Calibri" pitchFamily="34" charset="0"/>
              </a:rPr>
              <a:t>-Nacionalni Park Krka</a:t>
            </a:r>
          </a:p>
          <a:p>
            <a:pPr eaLnBrk="1" hangingPunct="1"/>
            <a:endParaRPr lang="hr-HR" altLang="sr-Latn-RS" sz="3000">
              <a:latin typeface="Calibri" pitchFamily="34" charset="0"/>
            </a:endParaRPr>
          </a:p>
          <a:p>
            <a:pPr eaLnBrk="1" hangingPunct="1"/>
            <a:r>
              <a:rPr lang="hr-HR" altLang="sr-Latn-RS" sz="3000">
                <a:latin typeface="Calibri" pitchFamily="34" charset="0"/>
              </a:rPr>
              <a:t>-Šibenik</a:t>
            </a:r>
          </a:p>
          <a:p>
            <a:pPr eaLnBrk="1" hangingPunct="1"/>
            <a:endParaRPr lang="hr-HR" altLang="sr-Latn-RS" sz="3000">
              <a:latin typeface="Calibri" pitchFamily="34" charset="0"/>
            </a:endParaRPr>
          </a:p>
          <a:p>
            <a:pPr eaLnBrk="1" hangingPunct="1"/>
            <a:r>
              <a:rPr lang="hr-HR" altLang="sr-Latn-RS" sz="3000">
                <a:latin typeface="Calibri" pitchFamily="34" charset="0"/>
              </a:rPr>
              <a:t>-Biograd na moru</a:t>
            </a:r>
          </a:p>
        </p:txBody>
      </p:sp>
      <p:pic>
        <p:nvPicPr>
          <p:cNvPr id="4" name="Slika 3" descr="oo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73238"/>
            <a:ext cx="450056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328985_1153944121357820_97138964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214687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 descr="14348999_1153943801357852_952399209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429125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 descr="14331496_1153972888021610_1408879165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7622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14329035_1153972811354951_425651417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357563"/>
            <a:ext cx="41529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16" descr="14302959_321111608223873_275159971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500313"/>
            <a:ext cx="2047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lika 17" descr="14302915_321111691557198_1324666643_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14625"/>
            <a:ext cx="19288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lika 18" descr="14302513_321111731557194_140732254_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00063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14256447_1026156204170263_1042337314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14302912_321111704890530_2067725581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078288"/>
            <a:ext cx="40005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14302774_321111721557195_1531547589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00063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14269797_321111734890527_349072551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786188"/>
            <a:ext cx="367665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302732_1153944161357816_202106842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571875"/>
            <a:ext cx="192881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 descr="14365462_1153943834691182_304987475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292600"/>
            <a:ext cx="27860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 descr="14330861_1153943641357868_1048470466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14313"/>
            <a:ext cx="25177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14355857_1153943728024526_1825616272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14313"/>
            <a:ext cx="3571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14341545_1153943961357836_432458145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500438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14302651_321111751557192_984473211_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928688"/>
            <a:ext cx="2190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371803_1153972961354936_562338613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14500"/>
            <a:ext cx="2500313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14330916_1153943894691176_846131249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9538"/>
            <a:ext cx="4476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14315705_1154052224680343_1210570284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42875"/>
            <a:ext cx="393223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14315748_1154052231347009_1566833952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500313"/>
            <a:ext cx="34290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 descr="14285474_1154052241347008_474805415_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34480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 descr="14224935_1233765593388790_4680095589339786150_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97438"/>
            <a:ext cx="43973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 descr="14249246_321111951557172_997686034_n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857500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32_20070627132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41433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 descr="43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14313"/>
            <a:ext cx="40957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 descr="smjestaj_2_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00438"/>
            <a:ext cx="421481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1776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4988" y="836613"/>
            <a:ext cx="4359275" cy="1143000"/>
          </a:xfrm>
        </p:spPr>
        <p:txBody>
          <a:bodyPr/>
          <a:lstStyle/>
          <a:p>
            <a:pPr eaLnBrk="1" hangingPunct="1"/>
            <a:r>
              <a:rPr lang="hr-HR" altLang="sr-Latn-RS" sz="5000" b="1" smtClean="0"/>
              <a:t>Četvrti dan</a:t>
            </a:r>
          </a:p>
        </p:txBody>
      </p:sp>
      <p:pic>
        <p:nvPicPr>
          <p:cNvPr id="3" name="Slika 2" descr="14315749_1150676365017929_542787008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43313"/>
            <a:ext cx="442912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 descr="14331042_1153943748024524_1719048464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71500"/>
            <a:ext cx="35718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359872_1153943698024529_1983789331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47663"/>
            <a:ext cx="47117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 descr="20160909_1256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12800"/>
            <a:ext cx="2998787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 descr="14302451_1027313190721231_1315614879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429000"/>
            <a:ext cx="3975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4349020_1153944148024484_2141418747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152900"/>
            <a:ext cx="157162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 descr="14349173_1153943658024533_1774523389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85750"/>
            <a:ext cx="20891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14339382_1153944101357822_894410677_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30527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14285762_1153939281358304_1397601830_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571875"/>
            <a:ext cx="2663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14256384_1027315420721008_285902641_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509963"/>
            <a:ext cx="1714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14248047_1027314514054432_1640760218_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95525"/>
            <a:ext cx="3000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 descr="14269474_1027314664054417_906689846_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52963"/>
            <a:ext cx="1641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 descr="14256412_321113231557044_1640515310_n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357813"/>
            <a:ext cx="27860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 descr="14269531_1147379628680936_1321974034_n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98488"/>
            <a:ext cx="183832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slov 2"/>
          <p:cNvSpPr>
            <a:spLocks noGrp="1"/>
          </p:cNvSpPr>
          <p:nvPr>
            <p:ph type="subTitle" idx="1"/>
          </p:nvPr>
        </p:nvSpPr>
        <p:spPr>
          <a:xfrm>
            <a:off x="1908175" y="3141663"/>
            <a:ext cx="5688013" cy="1600200"/>
          </a:xfrm>
        </p:spPr>
        <p:txBody>
          <a:bodyPr/>
          <a:lstStyle/>
          <a:p>
            <a:pPr eaLnBrk="1" hangingPunct="1"/>
            <a:r>
              <a:rPr lang="hr-HR" altLang="sr-Latn-RS" sz="3100" smtClean="0"/>
              <a:t>Izradile: Elena Bardić, Ella Subota, Lukrecia Veršec i Dorotea Kožnjak</a:t>
            </a:r>
          </a:p>
        </p:txBody>
      </p:sp>
      <p:sp>
        <p:nvSpPr>
          <p:cNvPr id="30723" name="Naslov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hr-HR" altLang="sr-Latn-RS" sz="5000" smtClean="0"/>
              <a:t>HVALA NA PAŽNJI!</a:t>
            </a:r>
            <a:r>
              <a:rPr lang="hr-HR" altLang="sr-Latn-RS" sz="5000" smtClean="0">
                <a:sym typeface="Wingdings" pitchFamily="2" charset="2"/>
              </a:rPr>
              <a:t></a:t>
            </a:r>
            <a:endParaRPr lang="hr-HR" altLang="sr-Latn-RS" sz="5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269765_1192476844106604_134459208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785938"/>
            <a:ext cx="52990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>
            <a:spLocks noChangeArrowheads="1"/>
          </p:cNvSpPr>
          <p:nvPr/>
        </p:nvSpPr>
        <p:spPr bwMode="auto">
          <a:xfrm>
            <a:off x="214313" y="781050"/>
            <a:ext cx="3000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5000" b="1">
                <a:latin typeface="Calibri" pitchFamily="34" charset="0"/>
              </a:rPr>
              <a:t>Prvi dan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14313" y="2451100"/>
            <a:ext cx="350043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3000">
                <a:latin typeface="Calibri" pitchFamily="34" charset="0"/>
              </a:rPr>
              <a:t>-Smiljan</a:t>
            </a:r>
          </a:p>
          <a:p>
            <a:pPr eaLnBrk="1" hangingPunct="1"/>
            <a:endParaRPr lang="hr-HR" altLang="sr-Latn-RS" sz="3000">
              <a:latin typeface="Calibri" pitchFamily="34" charset="0"/>
            </a:endParaRPr>
          </a:p>
          <a:p>
            <a:pPr eaLnBrk="1" hangingPunct="1"/>
            <a:r>
              <a:rPr lang="hr-HR" altLang="sr-Latn-RS" sz="3000">
                <a:latin typeface="Calibri" pitchFamily="34" charset="0"/>
              </a:rPr>
              <a:t>-Nin</a:t>
            </a:r>
          </a:p>
          <a:p>
            <a:pPr eaLnBrk="1" hangingPunct="1"/>
            <a:endParaRPr lang="hr-HR" altLang="sr-Latn-RS" sz="3000">
              <a:latin typeface="Calibri" pitchFamily="34" charset="0"/>
            </a:endParaRPr>
          </a:p>
          <a:p>
            <a:pPr eaLnBrk="1" hangingPunct="1"/>
            <a:r>
              <a:rPr lang="hr-HR" altLang="sr-Latn-RS" sz="3000">
                <a:latin typeface="Calibri" pitchFamily="34" charset="0"/>
              </a:rPr>
              <a:t>-Sv. Filip i Jakov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4302831_1192476250773330_113936847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750"/>
            <a:ext cx="44069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14248904_1192476047440017_2101265500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397668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14281514_322144571453910_1177103596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857625"/>
            <a:ext cx="38576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14256534_322144488120585_1799702781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450056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14328820_1192476290773326_1924958216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14750"/>
            <a:ext cx="40306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14302635_1192476334106655_1920437634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86188"/>
            <a:ext cx="36433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14281368_1192476170773338_972431294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52863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14302511_322144701453897_1387638424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14313"/>
            <a:ext cx="28670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248025_1150676315017934_206912703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00063"/>
            <a:ext cx="56118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 descr="14248965_1150676348351264_723082067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00500"/>
            <a:ext cx="2209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14281523_1192476577439964_344789863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2540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$RNZEQ0I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00438"/>
            <a:ext cx="2571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14315735_1154026078016291_1726034647_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286250"/>
            <a:ext cx="29289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 descr="14274563_1150676025017963_666040357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14313"/>
            <a:ext cx="42862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lika 14" descr="14331539_1150675988351300_852244965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86125"/>
            <a:ext cx="42386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16" descr="14328815_322144661453901_1491131519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071813"/>
            <a:ext cx="423862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Slika 21" descr="14285752_1154026031349629_886671738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786187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315712_1150676065017959_1412401858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75"/>
            <a:ext cx="535781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 descr="14273496_1150676021684630_801128250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2875"/>
            <a:ext cx="57785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 descr="14269870_1150676115017954_1676278066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26431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14302486_1192476457439976_281879243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571875"/>
            <a:ext cx="21844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302944_1192476964106592_1399599591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4313"/>
            <a:ext cx="31432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 descr="14331119_1192475990773356_1341602233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143250"/>
            <a:ext cx="25638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14331092_1153972891354943_1045346639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571750"/>
            <a:ext cx="235743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 descr="14331605_322144788120555_777749786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14313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 descr="14269756_322144818120552_1372403794_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0"/>
            <a:ext cx="31432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52</Words>
  <Application>Microsoft Office PowerPoint</Application>
  <PresentationFormat>Prikaz na zaslonu (4:3)</PresentationFormat>
  <Paragraphs>19</Paragraphs>
  <Slides>23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0" baseType="lpstr">
      <vt:lpstr>Arial</vt:lpstr>
      <vt:lpstr>Franklin Gothic Book</vt:lpstr>
      <vt:lpstr>Perpetua</vt:lpstr>
      <vt:lpstr>Wingdings 2</vt:lpstr>
      <vt:lpstr>Calibri</vt:lpstr>
      <vt:lpstr>Wingdings</vt:lpstr>
      <vt:lpstr>Kapital</vt:lpstr>
      <vt:lpstr>Maturalac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Drugi dan</vt:lpstr>
      <vt:lpstr>PowerPointova prezentacija</vt:lpstr>
      <vt:lpstr>PowerPointova prezentacija</vt:lpstr>
      <vt:lpstr>PowerPointova prezentacija</vt:lpstr>
      <vt:lpstr>Treći dan</vt:lpstr>
      <vt:lpstr>PowerPointova prezentacija</vt:lpstr>
      <vt:lpstr>PowerPointova prezentacija</vt:lpstr>
      <vt:lpstr>PowerPointova prezentacija</vt:lpstr>
      <vt:lpstr>PowerPointova prezentacija</vt:lpstr>
      <vt:lpstr>Četvrti dan</vt:lpstr>
      <vt:lpstr>PowerPointova prezentacija</vt:lpstr>
      <vt:lpstr>PowerPointova prezentacija</vt:lpstr>
      <vt:lpstr>HVALA NA PAŽNJI!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Maturalac</dc:title>
  <dc:creator>Moj Laptop</dc:creator>
  <cp:lastModifiedBy>KT</cp:lastModifiedBy>
  <cp:revision>28</cp:revision>
  <dcterms:created xsi:type="dcterms:W3CDTF">2016-09-13T20:12:24Z</dcterms:created>
  <dcterms:modified xsi:type="dcterms:W3CDTF">2016-09-19T17:12:35Z</dcterms:modified>
</cp:coreProperties>
</file>